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60" r:id="rId7"/>
    <p:sldId id="261" r:id="rId8"/>
    <p:sldId id="273" r:id="rId9"/>
    <p:sldId id="266" r:id="rId10"/>
    <p:sldId id="268" r:id="rId11"/>
    <p:sldId id="270" r:id="rId12"/>
    <p:sldId id="259" r:id="rId13"/>
    <p:sldId id="272" r:id="rId14"/>
  </p:sldIdLst>
  <p:sldSz cx="9144000" cy="6858000" type="screen4x3"/>
  <p:notesSz cx="7559675" cy="10691813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에스코어 드림 4 Regular" panose="020B0503030302020204" pitchFamily="34" charset="-127"/>
      <p:regular r:id="rId21"/>
    </p:embeddedFont>
    <p:embeddedFont>
      <p:font typeface="에스코어 드림 7 ExtraBold" panose="020B0803030302020204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그림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그림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1122480"/>
            <a:ext cx="77720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그림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그림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85800" y="1122480"/>
            <a:ext cx="77720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그림 1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그림 11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1122480"/>
            <a:ext cx="77720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마스터 제목 스타일 편집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4/18/19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11A8DE3-6797-4C35-8323-74FB05F65E05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6번째 개요 수준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마스터 제목 스타일 편집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6번째 개요 수준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7번째 개요 수준마스터 텍스트 스타일 편집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둘째 수준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셋째 수준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넷째 수준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다섯째 수준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4/18/19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8AE68A5-E8AC-4697-8958-D85415904EBF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4/18/19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B2BEEBF-23CD-431C-BC38-06A692BDEA2E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제목 텍스트의 서식을 편집하려면 클릭하십시오.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6번째 개요 수준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87200" y="200160"/>
            <a:ext cx="8762040" cy="6447960"/>
          </a:xfrm>
          <a:prstGeom prst="roundRect">
            <a:avLst>
              <a:gd name="adj" fmla="val 5484"/>
            </a:avLst>
          </a:prstGeom>
          <a:noFill/>
          <a:ln w="28440">
            <a:solidFill>
              <a:schemeClr val="accent1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0" y="1959480"/>
            <a:ext cx="9143640" cy="21848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"/>
          <p:cNvSpPr/>
          <p:nvPr/>
        </p:nvSpPr>
        <p:spPr>
          <a:xfrm>
            <a:off x="1596960" y="2942640"/>
            <a:ext cx="5943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장애인용 시선 추적 기반 키오스크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2339640" y="3571560"/>
            <a:ext cx="4464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</a:t>
            </a:r>
            <a:r>
              <a:rPr lang="ko-KR" alt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Eye can do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it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!</a:t>
            </a:r>
          </a:p>
        </p:txBody>
      </p:sp>
      <p:sp>
        <p:nvSpPr>
          <p:cNvPr id="121" name="CustomShape 5"/>
          <p:cNvSpPr/>
          <p:nvPr/>
        </p:nvSpPr>
        <p:spPr>
          <a:xfrm>
            <a:off x="2115720" y="2325240"/>
            <a:ext cx="4905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CAPSTONE DESIGN PROJECT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7534178" y="4440002"/>
            <a:ext cx="1196280" cy="161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5000"/>
              </a:lnSpc>
            </a:pPr>
            <a:r>
              <a:rPr lang="en-US" sz="2000" b="0" strike="noStrike" spc="-1" dirty="0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이용훈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한민인</a:t>
            </a:r>
            <a:r>
              <a:rPr lang="en-US" sz="2000" b="0" strike="noStrike" spc="-1" dirty="0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최휴영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윤진교</a:t>
            </a:r>
            <a:r>
              <a:rPr lang="en-US" sz="2000" b="0" strike="noStrike" spc="-1" dirty="0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sz="2000" b="0" strike="noStrike" spc="-1" dirty="0" err="1">
                <a:solidFill>
                  <a:srgbClr val="43729D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위리젠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447920" y="1563480"/>
            <a:ext cx="2847600" cy="19602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키오스크에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결합하는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방식인지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838760" y="1563480"/>
            <a:ext cx="2847600" cy="19602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적용 시나리오 논리가 강력하지 않음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1447920" y="3906720"/>
            <a:ext cx="2847600" cy="19602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키오스크 데모 와 실험을 어떻게 구현할지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4838760" y="3906720"/>
            <a:ext cx="2847600" cy="19602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유사제품이 있다면 왜 활용되지 않는지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4176720" y="3329640"/>
            <a:ext cx="775080" cy="775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Line 7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8"/>
          <p:cNvSpPr/>
          <p:nvPr/>
        </p:nvSpPr>
        <p:spPr>
          <a:xfrm>
            <a:off x="325702" y="159480"/>
            <a:ext cx="18576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피드백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개선요구사항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2704680" y="181080"/>
            <a:ext cx="643896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87200" y="200160"/>
            <a:ext cx="8762040" cy="6447960"/>
          </a:xfrm>
          <a:prstGeom prst="roundRect">
            <a:avLst>
              <a:gd name="adj" fmla="val 5484"/>
            </a:avLst>
          </a:prstGeom>
          <a:noFill/>
          <a:ln w="28440">
            <a:solidFill>
              <a:schemeClr val="accent1"/>
            </a:solidFill>
            <a:custDash>
              <a:ds d="3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"/>
          <p:cNvSpPr/>
          <p:nvPr/>
        </p:nvSpPr>
        <p:spPr>
          <a:xfrm>
            <a:off x="0" y="2703600"/>
            <a:ext cx="9143640" cy="14407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"/>
          <p:cNvSpPr/>
          <p:nvPr/>
        </p:nvSpPr>
        <p:spPr>
          <a:xfrm>
            <a:off x="2326680" y="3067560"/>
            <a:ext cx="4464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2339640" y="3590640"/>
            <a:ext cx="44647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376478" y="525538"/>
            <a:ext cx="1247760" cy="45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1527196" y="525538"/>
            <a:ext cx="964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6" name="Line 3"/>
          <p:cNvSpPr/>
          <p:nvPr/>
        </p:nvSpPr>
        <p:spPr>
          <a:xfrm>
            <a:off x="1376838" y="1057258"/>
            <a:ext cx="124776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"/>
          <p:cNvSpPr/>
          <p:nvPr/>
        </p:nvSpPr>
        <p:spPr>
          <a:xfrm>
            <a:off x="1279336" y="1771927"/>
            <a:ext cx="24246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데모 시나리오</a:t>
            </a:r>
            <a:endParaRPr lang="en-US" altLang="ko-K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현재 진행상황</a:t>
            </a:r>
            <a:endParaRPr lang="en-US" altLang="ko-K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계획</a:t>
            </a:r>
            <a:endParaRPr lang="en-US" altLang="ko-K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피드백 반영 및 수정사항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2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"/>
          <p:cNvSpPr/>
          <p:nvPr/>
        </p:nvSpPr>
        <p:spPr>
          <a:xfrm>
            <a:off x="233023" y="159480"/>
            <a:ext cx="18514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목표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1401300" y="2318688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"/>
          <p:cNvSpPr/>
          <p:nvPr/>
        </p:nvSpPr>
        <p:spPr>
          <a:xfrm>
            <a:off x="1293480" y="2318688"/>
            <a:ext cx="71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4" name="CustomShape 7"/>
          <p:cNvSpPr/>
          <p:nvPr/>
        </p:nvSpPr>
        <p:spPr>
          <a:xfrm>
            <a:off x="1401300" y="4514704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3"/>
          <p:cNvSpPr/>
          <p:nvPr/>
        </p:nvSpPr>
        <p:spPr>
          <a:xfrm>
            <a:off x="1707840" y="137520"/>
            <a:ext cx="7435800" cy="338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25F1B-8F82-472B-B1C2-44104AB236F5}"/>
              </a:ext>
            </a:extLst>
          </p:cNvPr>
          <p:cNvSpPr txBox="1"/>
          <p:nvPr/>
        </p:nvSpPr>
        <p:spPr>
          <a:xfrm>
            <a:off x="2249762" y="2089633"/>
            <a:ext cx="6095248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손을 자유롭게 사용할 수 없는 장애인들을 위해 시선 추적 기술을 기반으로 한 키오스크 시스템을 개발한다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27618-8055-454C-8172-0D05313A468B}"/>
              </a:ext>
            </a:extLst>
          </p:cNvPr>
          <p:cNvSpPr txBox="1"/>
          <p:nvPr/>
        </p:nvSpPr>
        <p:spPr>
          <a:xfrm>
            <a:off x="2249762" y="4170640"/>
            <a:ext cx="6095248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시선추적 기술을 사용하여 장애인들은 눈으로 손의 기능을 대신 할 수 있으며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키오스크를 통하여 원하는 정보를 얻거나 상품을 주문할 수 있게 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2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3"/>
          <p:cNvSpPr/>
          <p:nvPr/>
        </p:nvSpPr>
        <p:spPr>
          <a:xfrm>
            <a:off x="203550" y="159480"/>
            <a:ext cx="11732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데모 시나리오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53" name="Picture 4"/>
          <p:cNvPicPr/>
          <p:nvPr/>
        </p:nvPicPr>
        <p:blipFill>
          <a:blip r:embed="rId2"/>
          <a:srcRect b="10423"/>
          <a:stretch/>
        </p:blipFill>
        <p:spPr>
          <a:xfrm>
            <a:off x="2072520" y="2061720"/>
            <a:ext cx="850320" cy="761760"/>
          </a:xfrm>
          <a:prstGeom prst="rect">
            <a:avLst/>
          </a:prstGeom>
          <a:ln>
            <a:noFill/>
          </a:ln>
        </p:spPr>
      </p:pic>
      <p:pic>
        <p:nvPicPr>
          <p:cNvPr id="154" name="Picture 6"/>
          <p:cNvPicPr/>
          <p:nvPr/>
        </p:nvPicPr>
        <p:blipFill>
          <a:blip r:embed="rId3"/>
          <a:stretch/>
        </p:blipFill>
        <p:spPr>
          <a:xfrm>
            <a:off x="880920" y="2823840"/>
            <a:ext cx="3233520" cy="2414520"/>
          </a:xfrm>
          <a:prstGeom prst="rect">
            <a:avLst/>
          </a:prstGeom>
          <a:ln>
            <a:noFill/>
          </a:ln>
        </p:spPr>
      </p:pic>
      <p:sp>
        <p:nvSpPr>
          <p:cNvPr id="155" name="CustomShape 4"/>
          <p:cNvSpPr/>
          <p:nvPr/>
        </p:nvSpPr>
        <p:spPr>
          <a:xfrm>
            <a:off x="1649880" y="159480"/>
            <a:ext cx="7493760" cy="31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5"/>
          <p:cNvSpPr/>
          <p:nvPr/>
        </p:nvSpPr>
        <p:spPr>
          <a:xfrm>
            <a:off x="1471680" y="3664080"/>
            <a:ext cx="201477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Eye_Tracking.py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162000" y="767160"/>
            <a:ext cx="4503960" cy="59094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7"/>
          <p:cNvSpPr/>
          <p:nvPr/>
        </p:nvSpPr>
        <p:spPr>
          <a:xfrm>
            <a:off x="4833720" y="767160"/>
            <a:ext cx="4309920" cy="5909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8"/>
          <p:cNvSpPr/>
          <p:nvPr/>
        </p:nvSpPr>
        <p:spPr>
          <a:xfrm flipH="1">
            <a:off x="5013720" y="2545920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9"/>
          <p:cNvSpPr/>
          <p:nvPr/>
        </p:nvSpPr>
        <p:spPr>
          <a:xfrm flipH="1">
            <a:off x="5013720" y="4081320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0"/>
          <p:cNvSpPr/>
          <p:nvPr/>
        </p:nvSpPr>
        <p:spPr>
          <a:xfrm flipH="1">
            <a:off x="5597619" y="2604832"/>
            <a:ext cx="3193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키오스크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대신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모니터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2" name="CustomShape 11"/>
          <p:cNvSpPr/>
          <p:nvPr/>
        </p:nvSpPr>
        <p:spPr>
          <a:xfrm flipH="1">
            <a:off x="5590440" y="3424545"/>
            <a:ext cx="2880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모니터에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웹캠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부착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3" name="CustomShape 12"/>
          <p:cNvSpPr/>
          <p:nvPr/>
        </p:nvSpPr>
        <p:spPr>
          <a:xfrm flipH="1">
            <a:off x="5590440" y="4149110"/>
            <a:ext cx="2880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4" name="CustomShape 13"/>
          <p:cNvSpPr/>
          <p:nvPr/>
        </p:nvSpPr>
        <p:spPr>
          <a:xfrm flipH="1">
            <a:off x="5066988" y="2391236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5" name="CustomShape 14"/>
          <p:cNvSpPr/>
          <p:nvPr/>
        </p:nvSpPr>
        <p:spPr>
          <a:xfrm flipH="1">
            <a:off x="5075866" y="3931078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6" name="CustomShape 15"/>
          <p:cNvSpPr/>
          <p:nvPr/>
        </p:nvSpPr>
        <p:spPr>
          <a:xfrm flipH="1">
            <a:off x="5013720" y="3329023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6"/>
          <p:cNvSpPr/>
          <p:nvPr/>
        </p:nvSpPr>
        <p:spPr>
          <a:xfrm flipH="1">
            <a:off x="5081986" y="3178780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2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212425" y="159480"/>
            <a:ext cx="11732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데모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시나리오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5432760" y="3321360"/>
            <a:ext cx="262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시선추적으로 마우스 포인터 이동 후 키오스크 내 항목 선택</a:t>
            </a:r>
          </a:p>
        </p:txBody>
      </p:sp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1920960" y="5466240"/>
            <a:ext cx="1093680" cy="609840"/>
          </a:xfrm>
          <a:prstGeom prst="rect">
            <a:avLst/>
          </a:prstGeom>
          <a:ln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1649880" y="159480"/>
            <a:ext cx="7493760" cy="31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162000" y="767160"/>
            <a:ext cx="4503960" cy="59094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7"/>
          <p:cNvSpPr/>
          <p:nvPr/>
        </p:nvSpPr>
        <p:spPr>
          <a:xfrm>
            <a:off x="4833720" y="767160"/>
            <a:ext cx="4309920" cy="5909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8"/>
          <p:cNvSpPr/>
          <p:nvPr/>
        </p:nvSpPr>
        <p:spPr>
          <a:xfrm flipH="1">
            <a:off x="5013720" y="2545920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9"/>
          <p:cNvSpPr/>
          <p:nvPr/>
        </p:nvSpPr>
        <p:spPr>
          <a:xfrm flipH="1">
            <a:off x="5013720" y="4081320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0"/>
          <p:cNvSpPr/>
          <p:nvPr/>
        </p:nvSpPr>
        <p:spPr>
          <a:xfrm flipH="1">
            <a:off x="5562110" y="2604832"/>
            <a:ext cx="3193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시선추적으로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포인터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9" name="CustomShape 11"/>
          <p:cNvSpPr/>
          <p:nvPr/>
        </p:nvSpPr>
        <p:spPr>
          <a:xfrm flipH="1">
            <a:off x="5563806" y="3406790"/>
            <a:ext cx="3061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눈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깜빡임으로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항목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클릭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0" name="CustomShape 12"/>
          <p:cNvSpPr/>
          <p:nvPr/>
        </p:nvSpPr>
        <p:spPr>
          <a:xfrm flipH="1">
            <a:off x="5563806" y="4166866"/>
            <a:ext cx="3391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주문확인 페이지로 이동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1" name="CustomShape 13"/>
          <p:cNvSpPr/>
          <p:nvPr/>
        </p:nvSpPr>
        <p:spPr>
          <a:xfrm flipH="1">
            <a:off x="5066988" y="2400114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2" name="CustomShape 14"/>
          <p:cNvSpPr/>
          <p:nvPr/>
        </p:nvSpPr>
        <p:spPr>
          <a:xfrm flipH="1">
            <a:off x="5066988" y="3939956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3" name="CustomShape 15"/>
          <p:cNvSpPr/>
          <p:nvPr/>
        </p:nvSpPr>
        <p:spPr>
          <a:xfrm flipH="1">
            <a:off x="5013720" y="3320146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6"/>
          <p:cNvSpPr/>
          <p:nvPr/>
        </p:nvSpPr>
        <p:spPr>
          <a:xfrm flipH="1">
            <a:off x="5073108" y="3169904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85" name="Picture 4"/>
          <p:cNvPicPr/>
          <p:nvPr/>
        </p:nvPicPr>
        <p:blipFill>
          <a:blip r:embed="rId3"/>
          <a:srcRect b="10423"/>
          <a:stretch/>
        </p:blipFill>
        <p:spPr>
          <a:xfrm>
            <a:off x="2072520" y="2061720"/>
            <a:ext cx="850320" cy="761760"/>
          </a:xfrm>
          <a:prstGeom prst="rect">
            <a:avLst/>
          </a:prstGeom>
          <a:ln>
            <a:noFill/>
          </a:ln>
        </p:spPr>
      </p:pic>
      <p:pic>
        <p:nvPicPr>
          <p:cNvPr id="186" name="Picture 6"/>
          <p:cNvPicPr/>
          <p:nvPr/>
        </p:nvPicPr>
        <p:blipFill>
          <a:blip r:embed="rId4"/>
          <a:stretch/>
        </p:blipFill>
        <p:spPr>
          <a:xfrm>
            <a:off x="880920" y="2823840"/>
            <a:ext cx="3233520" cy="2414520"/>
          </a:xfrm>
          <a:prstGeom prst="rect">
            <a:avLst/>
          </a:prstGeom>
          <a:ln>
            <a:noFill/>
          </a:ln>
        </p:spPr>
      </p:pic>
      <p:pic>
        <p:nvPicPr>
          <p:cNvPr id="187" name="그림 7"/>
          <p:cNvPicPr/>
          <p:nvPr/>
        </p:nvPicPr>
        <p:blipFill>
          <a:blip r:embed="rId5"/>
          <a:stretch/>
        </p:blipFill>
        <p:spPr>
          <a:xfrm>
            <a:off x="1018440" y="3022920"/>
            <a:ext cx="2958480" cy="1674000"/>
          </a:xfrm>
          <a:prstGeom prst="rect">
            <a:avLst/>
          </a:prstGeom>
          <a:ln>
            <a:noFill/>
          </a:ln>
        </p:spPr>
      </p:pic>
      <p:pic>
        <p:nvPicPr>
          <p:cNvPr id="188" name="Picture 4"/>
          <p:cNvPicPr/>
          <p:nvPr/>
        </p:nvPicPr>
        <p:blipFill>
          <a:blip r:embed="rId6"/>
          <a:stretch/>
        </p:blipFill>
        <p:spPr>
          <a:xfrm>
            <a:off x="2923200" y="4026240"/>
            <a:ext cx="271080" cy="276120"/>
          </a:xfrm>
          <a:prstGeom prst="rect">
            <a:avLst/>
          </a:prstGeom>
          <a:ln>
            <a:noFill/>
          </a:ln>
        </p:spPr>
      </p:pic>
      <p:sp>
        <p:nvSpPr>
          <p:cNvPr id="189" name="Line 17"/>
          <p:cNvSpPr/>
          <p:nvPr/>
        </p:nvSpPr>
        <p:spPr>
          <a:xfrm flipV="1">
            <a:off x="2497680" y="4302720"/>
            <a:ext cx="560880" cy="1397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2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"/>
          <p:cNvSpPr/>
          <p:nvPr/>
        </p:nvSpPr>
        <p:spPr>
          <a:xfrm>
            <a:off x="212425" y="159480"/>
            <a:ext cx="11732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데모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시나리오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5432760" y="3321360"/>
            <a:ext cx="262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시선추적으로 마우스 포인터 이동 후 키오스크 내 항목 선택</a:t>
            </a:r>
          </a:p>
        </p:txBody>
      </p:sp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1920960" y="5466240"/>
            <a:ext cx="1093680" cy="609840"/>
          </a:xfrm>
          <a:prstGeom prst="rect">
            <a:avLst/>
          </a:prstGeom>
          <a:ln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1649880" y="159480"/>
            <a:ext cx="7493760" cy="31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162000" y="767160"/>
            <a:ext cx="4503960" cy="590940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4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7"/>
          <p:cNvSpPr/>
          <p:nvPr/>
        </p:nvSpPr>
        <p:spPr>
          <a:xfrm>
            <a:off x="4833720" y="767160"/>
            <a:ext cx="4309920" cy="5909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8"/>
          <p:cNvSpPr/>
          <p:nvPr/>
        </p:nvSpPr>
        <p:spPr>
          <a:xfrm flipH="1">
            <a:off x="5013720" y="2545920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9"/>
          <p:cNvSpPr/>
          <p:nvPr/>
        </p:nvSpPr>
        <p:spPr>
          <a:xfrm flipH="1">
            <a:off x="5013720" y="4081320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0"/>
          <p:cNvSpPr/>
          <p:nvPr/>
        </p:nvSpPr>
        <p:spPr>
          <a:xfrm flipH="1">
            <a:off x="5562110" y="2604832"/>
            <a:ext cx="3193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수량 조절 및 주문내역 확인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9" name="CustomShape 11"/>
          <p:cNvSpPr/>
          <p:nvPr/>
        </p:nvSpPr>
        <p:spPr>
          <a:xfrm flipH="1">
            <a:off x="5563806" y="3406790"/>
            <a:ext cx="3061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주문완료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0" name="CustomShape 12"/>
          <p:cNvSpPr/>
          <p:nvPr/>
        </p:nvSpPr>
        <p:spPr>
          <a:xfrm flipH="1">
            <a:off x="5563806" y="4166866"/>
            <a:ext cx="3391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카운터로 주문내역 전송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1" name="CustomShape 13"/>
          <p:cNvSpPr/>
          <p:nvPr/>
        </p:nvSpPr>
        <p:spPr>
          <a:xfrm flipH="1">
            <a:off x="5075866" y="2400114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2" name="CustomShape 14"/>
          <p:cNvSpPr/>
          <p:nvPr/>
        </p:nvSpPr>
        <p:spPr>
          <a:xfrm flipH="1">
            <a:off x="5075866" y="3939956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3" name="CustomShape 15"/>
          <p:cNvSpPr/>
          <p:nvPr/>
        </p:nvSpPr>
        <p:spPr>
          <a:xfrm flipH="1">
            <a:off x="5013720" y="3320146"/>
            <a:ext cx="503640" cy="503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6"/>
          <p:cNvSpPr/>
          <p:nvPr/>
        </p:nvSpPr>
        <p:spPr>
          <a:xfrm flipH="1">
            <a:off x="5073108" y="3169904"/>
            <a:ext cx="57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85" name="Picture 4"/>
          <p:cNvPicPr/>
          <p:nvPr/>
        </p:nvPicPr>
        <p:blipFill>
          <a:blip r:embed="rId3"/>
          <a:srcRect b="10423"/>
          <a:stretch/>
        </p:blipFill>
        <p:spPr>
          <a:xfrm>
            <a:off x="2072520" y="2061720"/>
            <a:ext cx="850320" cy="761760"/>
          </a:xfrm>
          <a:prstGeom prst="rect">
            <a:avLst/>
          </a:prstGeom>
          <a:ln>
            <a:noFill/>
          </a:ln>
        </p:spPr>
      </p:pic>
      <p:pic>
        <p:nvPicPr>
          <p:cNvPr id="186" name="Picture 6"/>
          <p:cNvPicPr/>
          <p:nvPr/>
        </p:nvPicPr>
        <p:blipFill>
          <a:blip r:embed="rId4"/>
          <a:stretch/>
        </p:blipFill>
        <p:spPr>
          <a:xfrm>
            <a:off x="880920" y="2823840"/>
            <a:ext cx="3233520" cy="2414520"/>
          </a:xfrm>
          <a:prstGeom prst="rect">
            <a:avLst/>
          </a:prstGeom>
          <a:ln>
            <a:noFill/>
          </a:ln>
        </p:spPr>
      </p:pic>
      <p:pic>
        <p:nvPicPr>
          <p:cNvPr id="187" name="그림 7"/>
          <p:cNvPicPr/>
          <p:nvPr/>
        </p:nvPicPr>
        <p:blipFill>
          <a:blip r:embed="rId5"/>
          <a:stretch/>
        </p:blipFill>
        <p:spPr>
          <a:xfrm>
            <a:off x="1018440" y="3022920"/>
            <a:ext cx="2958480" cy="1674000"/>
          </a:xfrm>
          <a:prstGeom prst="rect">
            <a:avLst/>
          </a:prstGeom>
          <a:ln>
            <a:noFill/>
          </a:ln>
        </p:spPr>
      </p:pic>
      <p:pic>
        <p:nvPicPr>
          <p:cNvPr id="188" name="Picture 4"/>
          <p:cNvPicPr/>
          <p:nvPr/>
        </p:nvPicPr>
        <p:blipFill>
          <a:blip r:embed="rId6"/>
          <a:stretch/>
        </p:blipFill>
        <p:spPr>
          <a:xfrm>
            <a:off x="2923200" y="4026240"/>
            <a:ext cx="271080" cy="276120"/>
          </a:xfrm>
          <a:prstGeom prst="rect">
            <a:avLst/>
          </a:prstGeom>
          <a:ln>
            <a:noFill/>
          </a:ln>
        </p:spPr>
      </p:pic>
      <p:sp>
        <p:nvSpPr>
          <p:cNvPr id="189" name="Line 17"/>
          <p:cNvSpPr/>
          <p:nvPr/>
        </p:nvSpPr>
        <p:spPr>
          <a:xfrm flipV="1">
            <a:off x="2497680" y="4302720"/>
            <a:ext cx="560880" cy="1397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7130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2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3"/>
          <p:cNvSpPr/>
          <p:nvPr/>
        </p:nvSpPr>
        <p:spPr>
          <a:xfrm>
            <a:off x="253749" y="159480"/>
            <a:ext cx="24350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현재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진행</a:t>
            </a:r>
            <a:r>
              <a:rPr lang="ko-KR" alt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상황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: </a:t>
            </a:r>
            <a:r>
              <a:rPr lang="ko-KR" alt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시선 추적 기술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3296160" y="181080"/>
            <a:ext cx="584748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8881CA57-EBBE-4D73-B282-B34787BF2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59" y="1280224"/>
            <a:ext cx="8957482" cy="5034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Line 2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381856" y="159480"/>
            <a:ext cx="24091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현재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진행</a:t>
            </a:r>
            <a:r>
              <a:rPr lang="ko-KR" alt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상황</a:t>
            </a:r>
            <a:r>
              <a:rPr lang="en-US" altLang="ko-KR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: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Front-End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2032047" y="4814913"/>
            <a:ext cx="851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상품선택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6162541" y="4859334"/>
            <a:ext cx="851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주문정보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3153600" y="181080"/>
            <a:ext cx="59900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TextShape 7"/>
          <p:cNvSpPr txBox="1"/>
          <p:nvPr/>
        </p:nvSpPr>
        <p:spPr>
          <a:xfrm>
            <a:off x="4922280" y="5439583"/>
            <a:ext cx="3382560" cy="64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ko-KR" alt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수량 조절 및 주문내역 확인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9" name="TextShape 8"/>
          <p:cNvSpPr txBox="1"/>
          <p:nvPr/>
        </p:nvSpPr>
        <p:spPr>
          <a:xfrm>
            <a:off x="789066" y="5581881"/>
            <a:ext cx="3396240" cy="36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ko-KR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종류의 상품을 선택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CA0E26-4731-4A42-813E-CC3F080E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61" y="1630905"/>
            <a:ext cx="3294203" cy="3021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842366-17C2-4FC1-A02D-6B05C206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26074"/>
            <a:ext cx="4319116" cy="2431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181080"/>
            <a:ext cx="16164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257480" y="181080"/>
            <a:ext cx="7886520" cy="294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3"/>
          <p:cNvSpPr/>
          <p:nvPr/>
        </p:nvSpPr>
        <p:spPr>
          <a:xfrm>
            <a:off x="0" y="542880"/>
            <a:ext cx="9144000" cy="360"/>
          </a:xfrm>
          <a:prstGeom prst="line">
            <a:avLst/>
          </a:prstGeom>
          <a:ln w="2844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4"/>
          <p:cNvSpPr/>
          <p:nvPr/>
        </p:nvSpPr>
        <p:spPr>
          <a:xfrm>
            <a:off x="213852" y="159480"/>
            <a:ext cx="866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</a:t>
            </a:r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7" name="Line 5"/>
          <p:cNvSpPr/>
          <p:nvPr/>
        </p:nvSpPr>
        <p:spPr>
          <a:xfrm flipV="1">
            <a:off x="2081160" y="2895840"/>
            <a:ext cx="576720" cy="295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6"/>
          <p:cNvSpPr/>
          <p:nvPr/>
        </p:nvSpPr>
        <p:spPr>
          <a:xfrm>
            <a:off x="789120" y="2767320"/>
            <a:ext cx="1598760" cy="1378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9" name="Line 7"/>
          <p:cNvSpPr/>
          <p:nvPr/>
        </p:nvSpPr>
        <p:spPr>
          <a:xfrm flipV="1">
            <a:off x="6545880" y="3533040"/>
            <a:ext cx="576720" cy="295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Line 8"/>
          <p:cNvSpPr/>
          <p:nvPr/>
        </p:nvSpPr>
        <p:spPr>
          <a:xfrm>
            <a:off x="5095080" y="3680640"/>
            <a:ext cx="476280" cy="387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9"/>
          <p:cNvSpPr/>
          <p:nvPr/>
        </p:nvSpPr>
        <p:spPr>
          <a:xfrm>
            <a:off x="3639960" y="2803320"/>
            <a:ext cx="476280" cy="3880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2289960" y="1925280"/>
            <a:ext cx="1598760" cy="1378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3" name="CustomShape 11"/>
          <p:cNvSpPr/>
          <p:nvPr/>
        </p:nvSpPr>
        <p:spPr>
          <a:xfrm>
            <a:off x="3762720" y="2767320"/>
            <a:ext cx="1598760" cy="1378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4" name="CustomShape 12"/>
          <p:cNvSpPr/>
          <p:nvPr/>
        </p:nvSpPr>
        <p:spPr>
          <a:xfrm>
            <a:off x="5333400" y="3533040"/>
            <a:ext cx="1598760" cy="1378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5" name="CustomShape 13"/>
          <p:cNvSpPr/>
          <p:nvPr/>
        </p:nvSpPr>
        <p:spPr>
          <a:xfrm>
            <a:off x="6834240" y="2614680"/>
            <a:ext cx="1598760" cy="1378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6" name="CustomShape 14"/>
          <p:cNvSpPr/>
          <p:nvPr/>
        </p:nvSpPr>
        <p:spPr>
          <a:xfrm>
            <a:off x="2332922" y="3736800"/>
            <a:ext cx="15555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깜빡임으로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7" name="CustomShape 15"/>
          <p:cNvSpPr/>
          <p:nvPr/>
        </p:nvSpPr>
        <p:spPr>
          <a:xfrm>
            <a:off x="3944018" y="4296600"/>
            <a:ext cx="13849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Front-End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8" name="CustomShape 16"/>
          <p:cNvSpPr/>
          <p:nvPr/>
        </p:nvSpPr>
        <p:spPr>
          <a:xfrm>
            <a:off x="5550907" y="5110200"/>
            <a:ext cx="1342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Back-End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9" name="CustomShape 17"/>
          <p:cNvSpPr/>
          <p:nvPr/>
        </p:nvSpPr>
        <p:spPr>
          <a:xfrm>
            <a:off x="6910703" y="4222440"/>
            <a:ext cx="15130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시선추적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구현한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웹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결합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0" name="CustomShape 18"/>
          <p:cNvSpPr/>
          <p:nvPr/>
        </p:nvSpPr>
        <p:spPr>
          <a:xfrm>
            <a:off x="583363" y="4395240"/>
            <a:ext cx="2028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시선추적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포인터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향상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71" name="Picture 2"/>
          <p:cNvPicPr/>
          <p:nvPr/>
        </p:nvPicPr>
        <p:blipFill>
          <a:blip r:embed="rId2"/>
          <a:stretch/>
        </p:blipFill>
        <p:spPr>
          <a:xfrm>
            <a:off x="1056600" y="3127320"/>
            <a:ext cx="1082160" cy="603360"/>
          </a:xfrm>
          <a:prstGeom prst="rect">
            <a:avLst/>
          </a:prstGeom>
          <a:ln>
            <a:noFill/>
          </a:ln>
        </p:spPr>
      </p:pic>
      <p:pic>
        <p:nvPicPr>
          <p:cNvPr id="272" name="Picture 2"/>
          <p:cNvPicPr/>
          <p:nvPr/>
        </p:nvPicPr>
        <p:blipFill>
          <a:blip r:embed="rId3"/>
          <a:srcRect l="35151" t="33989" r="37342" b="5098"/>
          <a:stretch/>
        </p:blipFill>
        <p:spPr>
          <a:xfrm>
            <a:off x="2500920" y="2323440"/>
            <a:ext cx="1138680" cy="605160"/>
          </a:xfrm>
          <a:prstGeom prst="rect">
            <a:avLst/>
          </a:prstGeom>
          <a:ln>
            <a:noFill/>
          </a:ln>
        </p:spPr>
      </p:pic>
      <p:pic>
        <p:nvPicPr>
          <p:cNvPr id="273" name="그림 21"/>
          <p:cNvPicPr/>
          <p:nvPr/>
        </p:nvPicPr>
        <p:blipFill>
          <a:blip r:embed="rId4"/>
          <a:srcRect l="34442" t="34026" r="32373" b="35264"/>
          <a:stretch/>
        </p:blipFill>
        <p:spPr>
          <a:xfrm>
            <a:off x="4147920" y="3091320"/>
            <a:ext cx="837360" cy="77508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4864210C-0319-412B-B2CE-43FEC841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42" y="3785370"/>
            <a:ext cx="1435298" cy="86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ª¨ëíì ëí ì´ë¯¸ì§ ê²ìê²°ê³¼">
            <a:extLst>
              <a:ext uri="{FF2B5EF4-FFF2-40B4-BE49-F238E27FC236}">
                <a16:creationId xmlns:a16="http://schemas.microsoft.com/office/drawing/2014/main" id="{8ED8C985-F452-4EB3-A058-18E098AE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1" y="2832649"/>
            <a:ext cx="971359" cy="9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1581</TotalTime>
  <Words>211</Words>
  <Application>Microsoft Office PowerPoint</Application>
  <PresentationFormat>화면 슬라이드 쇼(4:3)</PresentationFormat>
  <Paragraphs>68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에스코어 드림 7 ExtraBold</vt:lpstr>
      <vt:lpstr>Wingdings</vt:lpstr>
      <vt:lpstr>에스코어 드림 4 Regular</vt:lpstr>
      <vt:lpstr>Arial</vt:lpstr>
      <vt:lpstr>Symbol</vt:lpstr>
      <vt:lpstr>Calibri</vt:lpstr>
      <vt:lpstr>Times New Roman</vt:lpstr>
      <vt:lpstr>Calibri Light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ICCT</dc:creator>
  <dc:description/>
  <cp:lastModifiedBy>(컴퓨터공학부)이용훈</cp:lastModifiedBy>
  <cp:revision>59</cp:revision>
  <dcterms:created xsi:type="dcterms:W3CDTF">2016-09-09T06:32:14Z</dcterms:created>
  <dcterms:modified xsi:type="dcterms:W3CDTF">2019-04-18T12:50:22Z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